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73" r:id="rId1"/>
  </p:sldMasterIdLst>
  <p:notesMasterIdLst>
    <p:notesMasterId r:id="rId27"/>
  </p:notesMasterIdLst>
  <p:sldIdLst>
    <p:sldId id="256" r:id="rId2"/>
    <p:sldId id="257" r:id="rId3"/>
    <p:sldId id="260" r:id="rId4"/>
    <p:sldId id="263" r:id="rId5"/>
    <p:sldId id="267" r:id="rId6"/>
    <p:sldId id="268" r:id="rId7"/>
    <p:sldId id="264" r:id="rId8"/>
    <p:sldId id="270" r:id="rId9"/>
    <p:sldId id="278" r:id="rId10"/>
    <p:sldId id="271" r:id="rId11"/>
    <p:sldId id="272" r:id="rId12"/>
    <p:sldId id="273" r:id="rId13"/>
    <p:sldId id="274" r:id="rId14"/>
    <p:sldId id="275" r:id="rId15"/>
    <p:sldId id="276" r:id="rId16"/>
    <p:sldId id="279" r:id="rId17"/>
    <p:sldId id="277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</p:sldIdLst>
  <p:sldSz cx="9144000" cy="6858000" type="overhead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5AC02-5222-054B-8920-4BC14116643B}" type="datetimeFigureOut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73F81-2220-E94C-9F61-E4CAF18097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512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73F81-2220-E94C-9F61-E4CAF1809791}" type="slidenum">
              <a:rPr kumimoji="1" lang="zh-TW" altLang="en-US" smtClean="0"/>
              <a:t>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5221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DA8D4-9B9C-DF4A-A11D-1F4841D343CA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794F-F846-5F4B-A8CB-BA9175E21484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896-4A07-7849-B44C-68F3F031471A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EB39-D644-524E-940D-B487C980A4D5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533A-3CCB-FA4E-AE1C-F2912F65118B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A291-0639-EE45-BE85-D187AD7EF1F5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2343-8F58-5F45-A0CE-3239E55615BA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A0A84-F047-9644-AA18-99CF4AF76539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AB9D-3ECA-6840-B0C2-CD5255E277EA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3C6C-EBA4-FC45-BE7A-9F41929569E9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0EF6-89CC-8544-A961-7DB3B95A1D0E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rgbClr val="969696"/>
                </a:solidFill>
              </a:defRPr>
            </a:lvl1pPr>
          </a:lstStyle>
          <a:p>
            <a:fld id="{198C3C3F-EEE2-BA4F-87E2-8ACCAE076A2B}" type="datetime1">
              <a:rPr kumimoji="1" lang="zh-TW" altLang="en-US" smtClean="0"/>
              <a:t>2017/6/18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rgbClr val="777777"/>
                </a:solidFill>
              </a:defRPr>
            </a:lvl1pPr>
          </a:lstStyle>
          <a:p>
            <a:fld id="{B4D791AC-3386-1A4D-87D4-1CE7A6966E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349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w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wmf"/><Relationship Id="rId5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2651" y="531628"/>
            <a:ext cx="8729329" cy="3157869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平行程式</a:t>
            </a:r>
            <a: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  <a:t>-</a:t>
            </a:r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期末報告</a:t>
            </a:r>
            <a: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  <a:t/>
            </a:r>
            <a:b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</a:br>
            <a:r>
              <a:rPr kumimoji="1" lang="en-US" altLang="zh-TW" sz="5400" b="1" dirty="0" smtClean="0">
                <a:latin typeface="Kaiti TC" charset="-120"/>
                <a:ea typeface="Kaiti TC" charset="-120"/>
                <a:cs typeface="Kaiti TC" charset="-120"/>
              </a:rPr>
              <a:t/>
            </a:r>
            <a:br>
              <a:rPr kumimoji="1" lang="en-US" altLang="zh-TW" sz="5400" b="1" dirty="0" smtClean="0">
                <a:latin typeface="Kaiti TC" charset="-120"/>
                <a:ea typeface="Kaiti TC" charset="-120"/>
                <a:cs typeface="Kaiti TC" charset="-120"/>
              </a:rPr>
            </a:br>
            <a:r>
              <a:rPr kumimoji="1" lang="en-US" altLang="zh-TW" sz="5400" dirty="0" err="1" smtClean="0">
                <a:latin typeface="Times New Roman" charset="0"/>
                <a:ea typeface="Times New Roman" charset="0"/>
                <a:cs typeface="Times New Roman" charset="0"/>
              </a:rPr>
              <a:t>BackProject</a:t>
            </a:r>
            <a:r>
              <a:rPr kumimoji="1" lang="zh-TW" alt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TW" altLang="en-US" sz="5400" dirty="0" smtClean="0">
                <a:latin typeface="Kaiti TC" charset="-120"/>
                <a:ea typeface="Kaiti TC" charset="-120"/>
                <a:cs typeface="Kaiti TC" charset="-120"/>
              </a:rPr>
              <a:t>反向投影法</a:t>
            </a:r>
            <a:endParaRPr kumimoji="1" lang="zh-TW" altLang="en-US" sz="5400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46404" y="4194544"/>
            <a:ext cx="7063740" cy="1691640"/>
          </a:xfrm>
        </p:spPr>
        <p:txBody>
          <a:bodyPr>
            <a:no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tx1"/>
                </a:solidFill>
                <a:latin typeface="Kaiti TC" charset="-120"/>
                <a:ea typeface="Kaiti TC" charset="-120"/>
                <a:cs typeface="Kaiti TC" charset="-120"/>
              </a:rPr>
              <a:t>四電四乙</a:t>
            </a:r>
            <a:endParaRPr kumimoji="1" lang="en-US" altLang="zh-TW" sz="3200" dirty="0" smtClean="0">
              <a:solidFill>
                <a:schemeClr val="tx1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algn="ctr"/>
            <a:r>
              <a:rPr kumimoji="1" lang="en-US" altLang="zh-TW" sz="3200" dirty="0" smtClean="0">
                <a:solidFill>
                  <a:schemeClr val="tx1"/>
                </a:solidFill>
                <a:latin typeface="Kaiti TC" charset="-120"/>
                <a:ea typeface="Kaiti TC" charset="-120"/>
                <a:cs typeface="Kaiti TC" charset="-120"/>
              </a:rPr>
              <a:t>102310046	</a:t>
            </a:r>
            <a:r>
              <a:rPr kumimoji="1" lang="zh-TW" altLang="en-US" sz="3200" dirty="0" smtClean="0">
                <a:solidFill>
                  <a:schemeClr val="tx1"/>
                </a:solidFill>
                <a:latin typeface="Kaiti TC" charset="-120"/>
                <a:ea typeface="Kaiti TC" charset="-120"/>
                <a:cs typeface="Kaiti TC" charset="-120"/>
              </a:rPr>
              <a:t>梁錫明</a:t>
            </a:r>
            <a:endParaRPr kumimoji="1" lang="en-US" altLang="zh-TW" sz="3200" dirty="0" smtClean="0">
              <a:solidFill>
                <a:schemeClr val="tx1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algn="ctr"/>
            <a:r>
              <a:rPr kumimoji="1" lang="en-US" altLang="zh-TW" sz="3200" dirty="0" smtClean="0">
                <a:solidFill>
                  <a:schemeClr val="tx1"/>
                </a:solidFill>
                <a:latin typeface="Kaiti TC" charset="-120"/>
                <a:ea typeface="Kaiti TC" charset="-120"/>
                <a:cs typeface="Kaiti TC" charset="-120"/>
              </a:rPr>
              <a:t>102310049	</a:t>
            </a:r>
            <a:r>
              <a:rPr kumimoji="1" lang="zh-TW" altLang="en-US" sz="3200" dirty="0" smtClean="0">
                <a:solidFill>
                  <a:schemeClr val="tx1"/>
                </a:solidFill>
                <a:latin typeface="Kaiti TC" charset="-120"/>
                <a:ea typeface="Kaiti TC" charset="-120"/>
                <a:cs typeface="Kaiti TC" charset="-120"/>
              </a:rPr>
              <a:t>王崇恩</a:t>
            </a:r>
            <a:endParaRPr kumimoji="1" lang="zh-TW" altLang="en-US" sz="3200" dirty="0">
              <a:solidFill>
                <a:schemeClr val="tx1"/>
              </a:solidFill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038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90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012"/>
            <a:ext cx="9144000" cy="539898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99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45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846"/>
            <a:ext cx="9144000" cy="515815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5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30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641"/>
            <a:ext cx="9144000" cy="522335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571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771"/>
            <a:ext cx="9144000" cy="52932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12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733"/>
            <a:ext cx="9144000" cy="525926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495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243"/>
            <a:ext cx="9144000" cy="531775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998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988080"/>
            <a:ext cx="7772400" cy="758825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>
                <a:latin typeface="Kaiti TC" charset="-120"/>
                <a:ea typeface="Kaiti TC" charset="-120"/>
                <a:cs typeface="Kaiti TC" charset="-120"/>
              </a:rPr>
              <a:t>時間比較</a:t>
            </a:r>
            <a:endParaRPr lang="zh-TW" altLang="en-US" sz="5400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280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411*411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大小，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10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度，重複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次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333"/>
            <a:ext cx="9144000" cy="471293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260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相差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7.81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倍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4436"/>
            <a:ext cx="9144000" cy="47448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2896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411*411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大小，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，重複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次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66"/>
            <a:ext cx="9144000" cy="468205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533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5771" y="2577332"/>
            <a:ext cx="7269480" cy="1325562"/>
          </a:xfrm>
        </p:spPr>
        <p:txBody>
          <a:bodyPr>
            <a:noAutofit/>
          </a:bodyPr>
          <a:lstStyle/>
          <a:p>
            <a:pPr algn="ctr"/>
            <a:r>
              <a:rPr kumimoji="1" lang="zh-TW" altLang="en-US" sz="5400" dirty="0">
                <a:latin typeface="Kaiti TC" charset="-120"/>
                <a:ea typeface="Kaiti TC" charset="-120"/>
                <a:cs typeface="Kaiti TC" charset="-120"/>
              </a:rPr>
              <a:t>電腦斷層</a:t>
            </a:r>
            <a:r>
              <a:rPr kumimoji="1" lang="zh-TW" altLang="en-US" sz="5400" dirty="0" smtClean="0">
                <a:latin typeface="Kaiti TC" charset="-120"/>
                <a:ea typeface="Kaiti TC" charset="-120"/>
                <a:cs typeface="Kaiti TC" charset="-120"/>
              </a:rPr>
              <a:t>掃描</a:t>
            </a:r>
            <a:r>
              <a:rPr kumimoji="1" lang="zh-TW" alt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kumimoji="1" lang="en-US" altLang="zh-TW" sz="5400" dirty="0">
                <a:latin typeface="Times New Roman" charset="0"/>
                <a:ea typeface="Times New Roman" charset="0"/>
                <a:cs typeface="Times New Roman" charset="0"/>
              </a:rPr>
              <a:t>Computed </a:t>
            </a:r>
            <a:r>
              <a:rPr kumimoji="1" lang="en-US" altLang="zh-TW" sz="5400" dirty="0" smtClean="0">
                <a:latin typeface="Times New Roman" charset="0"/>
                <a:ea typeface="Times New Roman" charset="0"/>
                <a:cs typeface="Times New Roman" charset="0"/>
              </a:rPr>
              <a:t>Tomography</a:t>
            </a:r>
            <a:r>
              <a:rPr kumimoji="1" lang="zh-TW" alt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）</a:t>
            </a:r>
            <a:endParaRPr kumimoji="1" lang="zh-TW" alt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469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相差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10.34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倍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503"/>
            <a:ext cx="9144000" cy="466492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7296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6"/>
          <a:stretch/>
        </p:blipFill>
        <p:spPr>
          <a:xfrm>
            <a:off x="0" y="1519766"/>
            <a:ext cx="9144000" cy="5338234"/>
          </a:xfrm>
          <a:prstGeom prst="rect">
            <a:avLst/>
          </a:prstGeom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111*111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大小，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，重複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次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074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相差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0.798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倍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0"/>
          <a:stretch/>
        </p:blipFill>
        <p:spPr>
          <a:xfrm>
            <a:off x="0" y="2158410"/>
            <a:ext cx="9144000" cy="429265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183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111*111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大小，</a:t>
            </a:r>
            <a:r>
              <a:rPr lang="en-US" altLang="zh-TW" dirty="0" smtClean="0">
                <a:latin typeface="Kaiti TC" charset="-120"/>
                <a:ea typeface="Kaiti TC" charset="-120"/>
                <a:cs typeface="Kaiti TC" charset="-120"/>
              </a:rPr>
              <a:t>1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度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，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重複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次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>
          <a:xfrm>
            <a:off x="0" y="1490133"/>
            <a:ext cx="9144000" cy="536786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197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相差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1.325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倍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/>
          <a:stretch/>
        </p:blipFill>
        <p:spPr>
          <a:xfrm>
            <a:off x="0" y="1726411"/>
            <a:ext cx="9144000" cy="471309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2201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988080"/>
            <a:ext cx="7772400" cy="758825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>
                <a:latin typeface="Kaiti TC" charset="-120"/>
                <a:ea typeface="Kaiti TC" charset="-120"/>
                <a:cs typeface="Kaiti TC" charset="-120"/>
              </a:rPr>
              <a:t>報告完畢</a:t>
            </a:r>
            <a:endParaRPr lang="zh-TW" altLang="en-US" sz="5400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550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CT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原理</a:t>
            </a: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1733495247"/>
              </p:ext>
            </p:extLst>
          </p:nvPr>
        </p:nvGraphicFramePr>
        <p:xfrm>
          <a:off x="1295400" y="1499596"/>
          <a:ext cx="6400800" cy="301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影像文件" r:id="rId3" imgW="4191120" imgH="1971720" progId="Imaging.Docume">
                  <p:embed/>
                </p:oleObj>
              </mc:Choice>
              <mc:Fallback>
                <p:oleObj name="影像文件" r:id="rId3" imgW="4191120" imgH="1971720" progId="Imaging.Docum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99596"/>
                        <a:ext cx="6400800" cy="301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7" y="4520609"/>
            <a:ext cx="81534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7" y="4898434"/>
            <a:ext cx="6096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297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822960"/>
              </p:ext>
            </p:extLst>
          </p:nvPr>
        </p:nvGraphicFramePr>
        <p:xfrm>
          <a:off x="2118537" y="5276259"/>
          <a:ext cx="4343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點陣圖影像" r:id="rId7" imgW="2790476" imgH="619211" progId="Paint.Picture">
                  <p:embed/>
                </p:oleObj>
              </mc:Choice>
              <mc:Fallback>
                <p:oleObj name="點陣圖影像" r:id="rId7" imgW="2790476" imgH="61921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537" y="5276259"/>
                        <a:ext cx="4343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609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/>
          <a:lstStyle/>
          <a:p>
            <a:pPr algn="ctr"/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衰減係數計算</a:t>
            </a: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1295400" y="1447800"/>
            <a:ext cx="6219825" cy="5410200"/>
            <a:chOff x="816" y="768"/>
            <a:chExt cx="3918" cy="3408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768"/>
              <a:ext cx="2124" cy="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112"/>
              <a:ext cx="3918" cy="2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440"/>
              <a:ext cx="2526" cy="1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59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CT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值計算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470350"/>
              </p:ext>
            </p:extLst>
          </p:nvPr>
        </p:nvGraphicFramePr>
        <p:xfrm>
          <a:off x="499730" y="2653599"/>
          <a:ext cx="731520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影像文件" r:id="rId3" imgW="5105520" imgH="942840" progId="Imaging.Docume">
                  <p:embed/>
                </p:oleObj>
              </mc:Choice>
              <mc:Fallback>
                <p:oleObj name="影像文件" r:id="rId3" imgW="5105520" imgH="942840" progId="Imaging.Docum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30" y="2653599"/>
                        <a:ext cx="7315200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0" y="1639186"/>
            <a:ext cx="8010525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08843" y="4527698"/>
            <a:ext cx="66828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Kaiti TC" charset="-120"/>
                <a:ea typeface="Kaiti TC" charset="-120"/>
                <a:cs typeface="Kaiti TC" charset="-120"/>
              </a:rPr>
              <a:t>目前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zh-TW" altLang="en-US" sz="2400" dirty="0">
                <a:latin typeface="Kaiti TC" charset="-120"/>
                <a:ea typeface="Kaiti TC" charset="-120"/>
                <a:cs typeface="Kaiti TC" charset="-120"/>
              </a:rPr>
              <a:t>光系統對吸收差異的分辨能力約為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0.2% ~ 0.5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%</a:t>
            </a:r>
            <a:r>
              <a:rPr lang="zh-TW" altLang="en-US" sz="2400" dirty="0" smtClean="0">
                <a:latin typeface="Kaiti TC" charset="-120"/>
                <a:ea typeface="Kaiti TC" charset="-120"/>
                <a:cs typeface="Kaiti TC" charset="-120"/>
              </a:rPr>
              <a:t>，換</a:t>
            </a:r>
            <a:r>
              <a:rPr lang="zh-TW" altLang="en-US" sz="2400" dirty="0">
                <a:latin typeface="Kaiti TC" charset="-120"/>
                <a:ea typeface="Kaiti TC" charset="-120"/>
                <a:cs typeface="Kaiti TC" charset="-120"/>
              </a:rPr>
              <a:t>算成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CT</a:t>
            </a:r>
            <a:r>
              <a:rPr lang="zh-TW" altLang="en-US" sz="2400" dirty="0">
                <a:latin typeface="Kaiti TC" charset="-120"/>
                <a:ea typeface="Kaiti TC" charset="-120"/>
                <a:cs typeface="Kaiti TC" charset="-120"/>
              </a:rPr>
              <a:t>值為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2~5</a:t>
            </a:r>
            <a:r>
              <a:rPr lang="zh-TW" altLang="en-US" sz="2400" dirty="0" smtClean="0">
                <a:latin typeface="Kaiti TC" charset="-120"/>
                <a:ea typeface="Kaiti TC" charset="-120"/>
                <a:cs typeface="Kaiti TC" charset="-120"/>
              </a:rPr>
              <a:t>。</a:t>
            </a:r>
            <a:endParaRPr lang="en-US" altLang="zh-TW" sz="2400" dirty="0" smtClean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988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/>
          <a:lstStyle/>
          <a:p>
            <a:pPr algn="ctr"/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身體組織的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CT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值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266825"/>
            <a:ext cx="71532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4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第一代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CT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掃瞄</a:t>
            </a:r>
            <a:r>
              <a:rPr lang="zh-TW" altLang="en-US" dirty="0" smtClean="0">
                <a:latin typeface="Kaiti TC" charset="-120"/>
                <a:ea typeface="Kaiti TC" charset="-120"/>
                <a:cs typeface="Kaiti TC" charset="-120"/>
              </a:rPr>
              <a:t>系統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314450"/>
            <a:ext cx="48387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3951"/>
              </p:ext>
            </p:extLst>
          </p:nvPr>
        </p:nvGraphicFramePr>
        <p:xfrm>
          <a:off x="609600" y="5867400"/>
          <a:ext cx="7848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點陣圖影像" r:id="rId4" imgW="6335009" imgH="533474" progId="Paint.Picture">
                  <p:embed/>
                </p:oleObj>
              </mc:Choice>
              <mc:Fallback>
                <p:oleObj name="點陣圖影像" r:id="rId4" imgW="6335009" imgH="53347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867400"/>
                        <a:ext cx="78486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070725" y="5410200"/>
            <a:ext cx="207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>
                <a:latin typeface="Kaiti TC" charset="-120"/>
                <a:ea typeface="Kaiti TC" charset="-120"/>
                <a:cs typeface="Kaiti TC" charset="-120"/>
              </a:rPr>
              <a:t>缺點：掃瞄時間長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874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2471"/>
            <a:ext cx="7772400" cy="75882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Backproject</a:t>
            </a:r>
            <a:r>
              <a:rPr lang="en-US" altLang="zh-TW" dirty="0">
                <a:ea typeface="Times New Roman" charset="0"/>
                <a:cs typeface="Times New Roman" charset="0"/>
              </a:rPr>
              <a:t> </a:t>
            </a:r>
            <a:r>
              <a:rPr lang="zh-TW" altLang="en-US" dirty="0">
                <a:latin typeface="Kaiti TC" charset="-120"/>
                <a:ea typeface="Kaiti TC" charset="-120"/>
                <a:cs typeface="Kaiti TC" charset="-120"/>
              </a:rPr>
              <a:t>計算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37896"/>
              </p:ext>
            </p:extLst>
          </p:nvPr>
        </p:nvGraphicFramePr>
        <p:xfrm>
          <a:off x="2359025" y="1143000"/>
          <a:ext cx="4348163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點陣圖影像" r:id="rId3" imgW="3820058" imgH="5020376" progId="Paint.Picture">
                  <p:embed/>
                </p:oleObj>
              </mc:Choice>
              <mc:Fallback>
                <p:oleObj name="點陣圖影像" r:id="rId3" imgW="3820058" imgH="50203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1143000"/>
                        <a:ext cx="4348163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53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988080"/>
            <a:ext cx="7772400" cy="758825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>
                <a:latin typeface="Kaiti TC" charset="-120"/>
                <a:ea typeface="Kaiti TC" charset="-120"/>
                <a:cs typeface="Kaiti TC" charset="-120"/>
              </a:rPr>
              <a:t>角度區分</a:t>
            </a:r>
            <a:endParaRPr lang="zh-TW" altLang="en-US" sz="5400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791AC-3386-1A4D-87D4-1CE7A6966EF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92857"/>
      </p:ext>
    </p:extLst>
  </p:cSld>
  <p:clrMapOvr>
    <a:masterClrMapping/>
  </p:clrMapOvr>
</p:sld>
</file>

<file path=ppt/theme/theme1.xml><?xml version="1.0" encoding="utf-8"?>
<a:theme xmlns:a="http://schemas.openxmlformats.org/drawingml/2006/main" name="檢視">
  <a:themeElements>
    <a:clrScheme name="檢視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檢視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檢視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157</TotalTime>
  <Words>154</Words>
  <Application>Microsoft Macintosh PowerPoint</Application>
  <PresentationFormat>投影片</PresentationFormat>
  <Paragraphs>56</Paragraphs>
  <Slides>25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Calibri</vt:lpstr>
      <vt:lpstr>Century Schoolbook</vt:lpstr>
      <vt:lpstr>Kaiti TC</vt:lpstr>
      <vt:lpstr>Times New Roman</vt:lpstr>
      <vt:lpstr>Wingdings 2</vt:lpstr>
      <vt:lpstr>新細明體</vt:lpstr>
      <vt:lpstr>Arial</vt:lpstr>
      <vt:lpstr>檢視</vt:lpstr>
      <vt:lpstr>影像文件</vt:lpstr>
      <vt:lpstr>點陣圖影像</vt:lpstr>
      <vt:lpstr>平行程式-期末報告  BackProject 反向投影法</vt:lpstr>
      <vt:lpstr>電腦斷層掃描（Computed Tomography）</vt:lpstr>
      <vt:lpstr>CT原理</vt:lpstr>
      <vt:lpstr>衰減係數計算</vt:lpstr>
      <vt:lpstr>CT值計算</vt:lpstr>
      <vt:lpstr>身體組織的CT值</vt:lpstr>
      <vt:lpstr>第一代CT掃瞄系統</vt:lpstr>
      <vt:lpstr>Backproject 計算</vt:lpstr>
      <vt:lpstr>角度區分</vt:lpstr>
      <vt:lpstr>90度</vt:lpstr>
      <vt:lpstr>45度</vt:lpstr>
      <vt:lpstr>30度</vt:lpstr>
      <vt:lpstr>15度</vt:lpstr>
      <vt:lpstr>5度</vt:lpstr>
      <vt:lpstr>1度</vt:lpstr>
      <vt:lpstr>時間比較</vt:lpstr>
      <vt:lpstr>411*411大小，10度，重複1次</vt:lpstr>
      <vt:lpstr>相差7.81倍</vt:lpstr>
      <vt:lpstr>411*411大小，3度，重複1次</vt:lpstr>
      <vt:lpstr>相差10.34倍</vt:lpstr>
      <vt:lpstr>111*111大小，3度，重複1次</vt:lpstr>
      <vt:lpstr>相差0.798倍</vt:lpstr>
      <vt:lpstr>111*111大小，1度，重複5次</vt:lpstr>
      <vt:lpstr>相差1.325倍</vt:lpstr>
      <vt:lpstr>報告完畢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Asa Ewing</dc:creator>
  <cp:lastModifiedBy>Asa Ewing</cp:lastModifiedBy>
  <cp:revision>52</cp:revision>
  <dcterms:created xsi:type="dcterms:W3CDTF">2017-06-18T06:22:40Z</dcterms:created>
  <dcterms:modified xsi:type="dcterms:W3CDTF">2017-06-18T14:13:38Z</dcterms:modified>
</cp:coreProperties>
</file>